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0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300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0198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66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280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155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57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97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26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560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83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36109-CA6B-4D12-B633-9C2B115F79F1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86A26-EDF6-4D07-AB45-636BE18883F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14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51720" y="544522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VEGF-C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300-078]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 from insect cells using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directed against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 human/rat VEGF-C.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271" y="1844824"/>
            <a:ext cx="1253158" cy="3500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uppieren 5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7" name="Textfeld 1"/>
          <p:cNvSpPr txBox="1">
            <a:spLocks noChangeArrowheads="1"/>
          </p:cNvSpPr>
          <p:nvPr/>
        </p:nvSpPr>
        <p:spPr bwMode="auto">
          <a:xfrm>
            <a:off x="3116521" y="972769"/>
            <a:ext cx="30466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VEGF-C 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101-M91)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760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2014-03-27T13:10:02Z</dcterms:created>
  <dcterms:modified xsi:type="dcterms:W3CDTF">2015-03-18T10:06:10Z</dcterms:modified>
</cp:coreProperties>
</file>